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2" r:id="rId3"/>
    <p:sldId id="257" r:id="rId4"/>
    <p:sldId id="263" r:id="rId5"/>
    <p:sldId id="260" r:id="rId6"/>
    <p:sldId id="264" r:id="rId7"/>
    <p:sldId id="261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327"/>
  </p:normalViewPr>
  <p:slideViewPr>
    <p:cSldViewPr snapToGrid="0" snapToObjects="1">
      <p:cViewPr varScale="1">
        <p:scale>
          <a:sx n="104" d="100"/>
          <a:sy n="104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60329-DE4B-4240-AB2C-8536E616BE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C322C5-18A3-AA48-866E-C20CF44D11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A60F4-72A1-5A44-B111-FA1757E2D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66D8E4-D6D5-6041-AFD9-C23BBD758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769CE-8BFC-3241-9696-7BB04AFBA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364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7495B-3539-7A42-8555-71BB1C050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746D07-5E62-AD42-A96B-49E33E4AB3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62DC10-90BF-5F4E-B163-7A381CB5D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CB517-1435-1647-B125-F90067B3C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D270DC-84D6-E044-B3E7-1B201C6D5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6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31B299-DD7C-2940-80B8-803BD41A50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B2A1E0-A1EE-284E-BD91-6F0A9294BE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72B9D6-D026-D749-8E8B-9FC6D5A1C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BDDD94-FB12-234E-80B1-BEF10539B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A84CE8-98BC-BD46-93A0-094828C84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49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3D213-A06C-974A-A52D-699453436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79326-43F7-654F-B907-90A8250322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C41555-D19F-644C-83A0-1CC9F3CFC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75B298-BC5E-B048-AB70-721021991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4175F0-CE18-2044-AB75-E4D586725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74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53D81-2144-884C-A09C-5DB2213CA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BEA248-D91C-CC41-8266-181E12D830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6C3813-54A4-434C-888A-E86057813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DA72B7-4C57-B94A-885B-FC5EBA22A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689C37-626B-424E-9207-20A4147E5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531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135AA-164C-2147-9B80-9459D7AFC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B5BE9-F8A1-5C42-B353-2AA310EEE9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44B2CB-242F-C648-8EF2-D3A0AC909E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36653E-704D-0D49-B588-79F15FFDC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5B6153-92AB-014F-91C2-0228F91D0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DA05C4-1163-6C4F-B76A-A5BFAEB48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3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D3615-D24E-C442-A2B5-2AA39AE2E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C6E3A8-616C-544C-980D-A7B33C62C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846E1A-BB25-C847-8EF8-05254F3086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6B2A0-37A3-7B46-9AA5-B0F5FD0B6A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7CDC6F-3FFF-884E-B442-B471C9D1D2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38F3E7-5E82-2347-8EF7-781D28852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5/5/23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593647-11A2-414F-BA62-3B4F965C5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F0C2C9-6E9F-F948-80F1-9A5029181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323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6DC36-117E-8148-ACFE-E2BC69CC1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50171C-F779-324D-B5EE-934362B07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5/5/23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BFDD64-7B2B-834F-B581-67C7E6636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6263F7-0AC4-9940-9BD2-2295F6831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54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DE9349-6D52-4A4E-8B03-F48E6A107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5/5/23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3EEF8A-032F-5A41-89A8-AE4BCC766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EBACC-16C3-204A-9140-CCB0B355F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106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8AA14-E03C-1246-9DAA-2781A1164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3444D-A6C1-BA4D-B48C-31CDB7351D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6E0EFA-3DBC-FE41-8DCC-DB27AF200E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2FCDD8-DF41-FA45-8CE2-3E37ADE63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E5B77F-08E8-654A-99D2-D683D28EB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C39919-6C7C-B64F-A757-B5FE75046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144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4C095-2932-1A45-B815-C050AD741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9FFD70-064B-D942-915B-318298B7AB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13979E-FEB7-BB4B-8E14-C63277C85B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E2EC2C-0FC5-7A40-9EE5-E28FB0443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8FA3F5-E7E8-CC49-9676-DC52F363A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E01DC0-DC7B-2F44-880B-3ADADDB82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897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DA5066-C3CA-194E-9218-C94EA52B7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A5E1CE-CE65-934B-A300-8FABBDA618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5FD737-83BB-2D48-A0D2-BEF7B86708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C77FA-6D56-6942-AC6D-98B8A5E9AC1A}" type="datetimeFigureOut">
              <a:rPr lang="en-US" smtClean="0"/>
              <a:t>5/5/23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F65668-FA03-FA47-A741-F14E5636DE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3A7E6-B71F-F84C-80C3-43FEE7324D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008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39E6309D-DB90-BB45-AEE7-A0AE80BC7C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24364" t="31346" r="26546" b="28557"/>
          <a:stretch/>
        </p:blipFill>
        <p:spPr>
          <a:xfrm>
            <a:off x="2526844" y="489762"/>
            <a:ext cx="7138311" cy="51943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976AC4-A1F7-2F4E-9860-A4B899B402E0}"/>
              </a:ext>
            </a:extLst>
          </p:cNvPr>
          <p:cNvSpPr txBox="1"/>
          <p:nvPr/>
        </p:nvSpPr>
        <p:spPr>
          <a:xfrm>
            <a:off x="9119288" y="5030809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GAPDH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C22712-9784-9449-A259-2662978EDDDA}"/>
              </a:ext>
            </a:extLst>
          </p:cNvPr>
          <p:cNvSpPr txBox="1"/>
          <p:nvPr/>
        </p:nvSpPr>
        <p:spPr>
          <a:xfrm>
            <a:off x="9119288" y="3574326"/>
            <a:ext cx="1177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Puromycin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06E88A-D807-7145-A75A-C5A1C6B9663F}"/>
              </a:ext>
            </a:extLst>
          </p:cNvPr>
          <p:cNvSpPr txBox="1"/>
          <p:nvPr/>
        </p:nvSpPr>
        <p:spPr>
          <a:xfrm rot="18000000">
            <a:off x="3404274" y="1102503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DMSO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1CA822-C440-304E-B701-FAE85CBBE82F}"/>
              </a:ext>
            </a:extLst>
          </p:cNvPr>
          <p:cNvSpPr txBox="1"/>
          <p:nvPr/>
        </p:nvSpPr>
        <p:spPr>
          <a:xfrm rot="18000000">
            <a:off x="3865675" y="954978"/>
            <a:ext cx="125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Anisomycin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3FA81-7B52-5E43-A901-61BEF36AB3FA}"/>
              </a:ext>
            </a:extLst>
          </p:cNvPr>
          <p:cNvSpPr txBox="1"/>
          <p:nvPr/>
        </p:nvSpPr>
        <p:spPr>
          <a:xfrm rot="18000000">
            <a:off x="4506851" y="1082751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Lycorine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F53B18-596B-9246-B3E8-462683D9A78C}"/>
              </a:ext>
            </a:extLst>
          </p:cNvPr>
          <p:cNvSpPr txBox="1"/>
          <p:nvPr/>
        </p:nvSpPr>
        <p:spPr>
          <a:xfrm rot="18000000">
            <a:off x="5043176" y="1102503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4E1RCat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59D4EC-C66E-6F46-8EE7-7B619E12F8D5}"/>
              </a:ext>
            </a:extLst>
          </p:cNvPr>
          <p:cNvSpPr txBox="1"/>
          <p:nvPr/>
        </p:nvSpPr>
        <p:spPr>
          <a:xfrm rot="18000000">
            <a:off x="5562005" y="947162"/>
            <a:ext cx="1116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Salubrinal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D84F6B-408B-DC49-A2E7-CF17570E3E00}"/>
              </a:ext>
            </a:extLst>
          </p:cNvPr>
          <p:cNvSpPr txBox="1"/>
          <p:nvPr/>
        </p:nvSpPr>
        <p:spPr>
          <a:xfrm rot="18000000">
            <a:off x="6141025" y="1111589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DMSO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ACE73E-7A30-B346-83BC-E18C7293E6DF}"/>
              </a:ext>
            </a:extLst>
          </p:cNvPr>
          <p:cNvSpPr txBox="1"/>
          <p:nvPr/>
        </p:nvSpPr>
        <p:spPr>
          <a:xfrm rot="18000000">
            <a:off x="6535719" y="885746"/>
            <a:ext cx="125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Anisomycin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B63FA7-3D0B-C440-A275-E5D5826BFBA4}"/>
              </a:ext>
            </a:extLst>
          </p:cNvPr>
          <p:cNvSpPr txBox="1"/>
          <p:nvPr/>
        </p:nvSpPr>
        <p:spPr>
          <a:xfrm rot="18000000">
            <a:off x="7203925" y="966751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Lycorine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6928FC-26DE-4142-A5B0-83588FAD63EA}"/>
              </a:ext>
            </a:extLst>
          </p:cNvPr>
          <p:cNvSpPr txBox="1"/>
          <p:nvPr/>
        </p:nvSpPr>
        <p:spPr>
          <a:xfrm rot="18000000">
            <a:off x="7678871" y="954978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4E1RCat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043D6D-647B-304A-B815-FD8B4FA12051}"/>
              </a:ext>
            </a:extLst>
          </p:cNvPr>
          <p:cNvSpPr txBox="1"/>
          <p:nvPr/>
        </p:nvSpPr>
        <p:spPr>
          <a:xfrm rot="18000000">
            <a:off x="8122354" y="824329"/>
            <a:ext cx="1116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Salubrinal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8C4023A-FFA0-FE47-BE0F-69CE01A652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988" t="49008" r="29841" b="46218"/>
          <a:stretch/>
        </p:blipFill>
        <p:spPr>
          <a:xfrm>
            <a:off x="2929781" y="5030809"/>
            <a:ext cx="6189507" cy="5417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1AD7E72-0A01-36C4-3E58-A1F0EB00E4E7}"/>
              </a:ext>
            </a:extLst>
          </p:cNvPr>
          <p:cNvSpPr txBox="1"/>
          <p:nvPr/>
        </p:nvSpPr>
        <p:spPr>
          <a:xfrm>
            <a:off x="345989" y="371582"/>
            <a:ext cx="719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Rep 1</a:t>
            </a:r>
          </a:p>
        </p:txBody>
      </p:sp>
    </p:spTree>
    <p:extLst>
      <p:ext uri="{BB962C8B-B14F-4D97-AF65-F5344CB8AC3E}">
        <p14:creationId xmlns:p14="http://schemas.microsoft.com/office/powerpoint/2010/main" val="3307076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appliance, guitar&#10;&#10;Description automatically generated">
            <a:extLst>
              <a:ext uri="{FF2B5EF4-FFF2-40B4-BE49-F238E27FC236}">
                <a16:creationId xmlns:a16="http://schemas.microsoft.com/office/drawing/2014/main" id="{0D34CB33-180F-DE32-11C6-53251E3EA6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67" t="37870" r="26767" b="29652"/>
          <a:stretch/>
        </p:blipFill>
        <p:spPr>
          <a:xfrm>
            <a:off x="1065866" y="2633869"/>
            <a:ext cx="4681344" cy="2474823"/>
          </a:xfrm>
          <a:prstGeom prst="rect">
            <a:avLst/>
          </a:prstGeom>
        </p:spPr>
      </p:pic>
      <p:pic>
        <p:nvPicPr>
          <p:cNvPr id="17" name="Picture 16" descr="A boat in the water&#10;&#10;Description automatically generated with low confidence">
            <a:extLst>
              <a:ext uri="{FF2B5EF4-FFF2-40B4-BE49-F238E27FC236}">
                <a16:creationId xmlns:a16="http://schemas.microsoft.com/office/drawing/2014/main" id="{24F8767C-1028-599E-D20C-066BC16852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571" t="7348" r="23814" b="30827"/>
          <a:stretch/>
        </p:blipFill>
        <p:spPr>
          <a:xfrm>
            <a:off x="5888263" y="1073467"/>
            <a:ext cx="5009379" cy="471106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F64D622-66DE-3CF9-BDAB-C03A646F293C}"/>
              </a:ext>
            </a:extLst>
          </p:cNvPr>
          <p:cNvSpPr txBox="1"/>
          <p:nvPr/>
        </p:nvSpPr>
        <p:spPr>
          <a:xfrm>
            <a:off x="345989" y="371582"/>
            <a:ext cx="719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Rep 1</a:t>
            </a:r>
          </a:p>
        </p:txBody>
      </p:sp>
    </p:spTree>
    <p:extLst>
      <p:ext uri="{BB962C8B-B14F-4D97-AF65-F5344CB8AC3E}">
        <p14:creationId xmlns:p14="http://schemas.microsoft.com/office/powerpoint/2010/main" val="2450601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DA0EBB3B-89C7-7C4B-9597-B8E138869A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705" t="52254" r="28773" b="42167"/>
          <a:stretch/>
        </p:blipFill>
        <p:spPr>
          <a:xfrm>
            <a:off x="3204554" y="5353698"/>
            <a:ext cx="6124543" cy="5797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EE8DCD4-1492-774D-A992-EAA22BFDE9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23322" t="30917" r="32343" b="36923"/>
          <a:stretch/>
        </p:blipFill>
        <p:spPr>
          <a:xfrm>
            <a:off x="3073545" y="1081192"/>
            <a:ext cx="6386563" cy="40584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976AC4-A1F7-2F4E-9860-A4B899B402E0}"/>
              </a:ext>
            </a:extLst>
          </p:cNvPr>
          <p:cNvSpPr txBox="1"/>
          <p:nvPr/>
        </p:nvSpPr>
        <p:spPr>
          <a:xfrm>
            <a:off x="9119288" y="4520819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GAPDH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C22712-9784-9449-A259-2662978EDDDA}"/>
              </a:ext>
            </a:extLst>
          </p:cNvPr>
          <p:cNvSpPr txBox="1"/>
          <p:nvPr/>
        </p:nvSpPr>
        <p:spPr>
          <a:xfrm>
            <a:off x="9119288" y="3574326"/>
            <a:ext cx="1177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Puromycin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06E88A-D807-7145-A75A-C5A1C6B9663F}"/>
              </a:ext>
            </a:extLst>
          </p:cNvPr>
          <p:cNvSpPr txBox="1"/>
          <p:nvPr/>
        </p:nvSpPr>
        <p:spPr>
          <a:xfrm rot="18000000">
            <a:off x="3404274" y="1102503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DMSO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1CA822-C440-304E-B701-FAE85CBBE82F}"/>
              </a:ext>
            </a:extLst>
          </p:cNvPr>
          <p:cNvSpPr txBox="1"/>
          <p:nvPr/>
        </p:nvSpPr>
        <p:spPr>
          <a:xfrm rot="18000000">
            <a:off x="3865675" y="954978"/>
            <a:ext cx="125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Anisomycin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3FA81-7B52-5E43-A901-61BEF36AB3FA}"/>
              </a:ext>
            </a:extLst>
          </p:cNvPr>
          <p:cNvSpPr txBox="1"/>
          <p:nvPr/>
        </p:nvSpPr>
        <p:spPr>
          <a:xfrm rot="18000000">
            <a:off x="4506851" y="1082751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Lycorine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F53B18-596B-9246-B3E8-462683D9A78C}"/>
              </a:ext>
            </a:extLst>
          </p:cNvPr>
          <p:cNvSpPr txBox="1"/>
          <p:nvPr/>
        </p:nvSpPr>
        <p:spPr>
          <a:xfrm rot="18000000">
            <a:off x="5043176" y="1102503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4E1RCat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59D4EC-C66E-6F46-8EE7-7B619E12F8D5}"/>
              </a:ext>
            </a:extLst>
          </p:cNvPr>
          <p:cNvSpPr txBox="1"/>
          <p:nvPr/>
        </p:nvSpPr>
        <p:spPr>
          <a:xfrm rot="18000000">
            <a:off x="5562005" y="947162"/>
            <a:ext cx="1116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Salubrinal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D84F6B-408B-DC49-A2E7-CF17570E3E00}"/>
              </a:ext>
            </a:extLst>
          </p:cNvPr>
          <p:cNvSpPr txBox="1"/>
          <p:nvPr/>
        </p:nvSpPr>
        <p:spPr>
          <a:xfrm rot="18000000">
            <a:off x="6141025" y="1111589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DMSO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ACE73E-7A30-B346-83BC-E18C7293E6DF}"/>
              </a:ext>
            </a:extLst>
          </p:cNvPr>
          <p:cNvSpPr txBox="1"/>
          <p:nvPr/>
        </p:nvSpPr>
        <p:spPr>
          <a:xfrm rot="18000000">
            <a:off x="6535719" y="885746"/>
            <a:ext cx="125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Anisomycin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B63FA7-3D0B-C440-A275-E5D5826BFBA4}"/>
              </a:ext>
            </a:extLst>
          </p:cNvPr>
          <p:cNvSpPr txBox="1"/>
          <p:nvPr/>
        </p:nvSpPr>
        <p:spPr>
          <a:xfrm rot="18000000">
            <a:off x="7203925" y="966751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Lycorine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6928FC-26DE-4142-A5B0-83588FAD63EA}"/>
              </a:ext>
            </a:extLst>
          </p:cNvPr>
          <p:cNvSpPr txBox="1"/>
          <p:nvPr/>
        </p:nvSpPr>
        <p:spPr>
          <a:xfrm rot="18000000">
            <a:off x="7678871" y="954978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4E1RCat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043D6D-647B-304A-B815-FD8B4FA12051}"/>
              </a:ext>
            </a:extLst>
          </p:cNvPr>
          <p:cNvSpPr txBox="1"/>
          <p:nvPr/>
        </p:nvSpPr>
        <p:spPr>
          <a:xfrm rot="18000000">
            <a:off x="8122354" y="824329"/>
            <a:ext cx="1116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Salubrinal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C067FB-B6D3-FD02-657D-B5F22A1A4289}"/>
              </a:ext>
            </a:extLst>
          </p:cNvPr>
          <p:cNvSpPr txBox="1"/>
          <p:nvPr/>
        </p:nvSpPr>
        <p:spPr>
          <a:xfrm>
            <a:off x="345989" y="371582"/>
            <a:ext cx="719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Rep 2</a:t>
            </a:r>
          </a:p>
        </p:txBody>
      </p:sp>
    </p:spTree>
    <p:extLst>
      <p:ext uri="{BB962C8B-B14F-4D97-AF65-F5344CB8AC3E}">
        <p14:creationId xmlns:p14="http://schemas.microsoft.com/office/powerpoint/2010/main" val="1934257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C067FB-B6D3-FD02-657D-B5F22A1A4289}"/>
              </a:ext>
            </a:extLst>
          </p:cNvPr>
          <p:cNvSpPr txBox="1"/>
          <p:nvPr/>
        </p:nvSpPr>
        <p:spPr>
          <a:xfrm>
            <a:off x="345989" y="371582"/>
            <a:ext cx="719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Rep 2</a:t>
            </a:r>
          </a:p>
        </p:txBody>
      </p:sp>
      <p:pic>
        <p:nvPicPr>
          <p:cNvPr id="17" name="Picture 16" descr="A picture containing antenna&#10;&#10;Description automatically generated">
            <a:extLst>
              <a:ext uri="{FF2B5EF4-FFF2-40B4-BE49-F238E27FC236}">
                <a16:creationId xmlns:a16="http://schemas.microsoft.com/office/drawing/2014/main" id="{BEDE0475-22B1-D3FA-5BA2-8609D40019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537" t="16918" r="26200" b="27135"/>
          <a:stretch/>
        </p:blipFill>
        <p:spPr>
          <a:xfrm>
            <a:off x="6339060" y="852575"/>
            <a:ext cx="4670943" cy="4263162"/>
          </a:xfrm>
          <a:prstGeom prst="rect">
            <a:avLst/>
          </a:prstGeom>
        </p:spPr>
      </p:pic>
      <p:pic>
        <p:nvPicPr>
          <p:cNvPr id="20" name="Picture 19" descr="A picture containing appliance, guitar&#10;&#10;Description automatically generated">
            <a:extLst>
              <a:ext uri="{FF2B5EF4-FFF2-40B4-BE49-F238E27FC236}">
                <a16:creationId xmlns:a16="http://schemas.microsoft.com/office/drawing/2014/main" id="{A95C7327-74D2-16C7-5C85-814851E1C4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809" t="11811" r="32499" b="32243"/>
          <a:stretch/>
        </p:blipFill>
        <p:spPr>
          <a:xfrm>
            <a:off x="1556951" y="1075038"/>
            <a:ext cx="4411362" cy="426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214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826C062-0454-E54C-8DF9-81C21A967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97" y="1543180"/>
            <a:ext cx="5829300" cy="39147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976AC4-A1F7-2F4E-9860-A4B899B402E0}"/>
              </a:ext>
            </a:extLst>
          </p:cNvPr>
          <p:cNvSpPr txBox="1"/>
          <p:nvPr/>
        </p:nvSpPr>
        <p:spPr>
          <a:xfrm>
            <a:off x="8992497" y="5564077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GAPDH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C22712-9784-9449-A259-2662978EDDDA}"/>
              </a:ext>
            </a:extLst>
          </p:cNvPr>
          <p:cNvSpPr txBox="1"/>
          <p:nvPr/>
        </p:nvSpPr>
        <p:spPr>
          <a:xfrm>
            <a:off x="9119288" y="3574326"/>
            <a:ext cx="1177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Puromycin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06E88A-D807-7145-A75A-C5A1C6B9663F}"/>
              </a:ext>
            </a:extLst>
          </p:cNvPr>
          <p:cNvSpPr txBox="1"/>
          <p:nvPr/>
        </p:nvSpPr>
        <p:spPr>
          <a:xfrm rot="18000000">
            <a:off x="3404274" y="1102503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DMSO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1CA822-C440-304E-B701-FAE85CBBE82F}"/>
              </a:ext>
            </a:extLst>
          </p:cNvPr>
          <p:cNvSpPr txBox="1"/>
          <p:nvPr/>
        </p:nvSpPr>
        <p:spPr>
          <a:xfrm rot="18000000">
            <a:off x="3865675" y="954978"/>
            <a:ext cx="125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Anisomycin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3FA81-7B52-5E43-A901-61BEF36AB3FA}"/>
              </a:ext>
            </a:extLst>
          </p:cNvPr>
          <p:cNvSpPr txBox="1"/>
          <p:nvPr/>
        </p:nvSpPr>
        <p:spPr>
          <a:xfrm rot="18000000">
            <a:off x="4506851" y="1082751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Lycorine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F53B18-596B-9246-B3E8-462683D9A78C}"/>
              </a:ext>
            </a:extLst>
          </p:cNvPr>
          <p:cNvSpPr txBox="1"/>
          <p:nvPr/>
        </p:nvSpPr>
        <p:spPr>
          <a:xfrm rot="18000000">
            <a:off x="5043176" y="1102503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4E1RCat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59D4EC-C66E-6F46-8EE7-7B619E12F8D5}"/>
              </a:ext>
            </a:extLst>
          </p:cNvPr>
          <p:cNvSpPr txBox="1"/>
          <p:nvPr/>
        </p:nvSpPr>
        <p:spPr>
          <a:xfrm rot="18000000">
            <a:off x="5562005" y="947162"/>
            <a:ext cx="1116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Salubrinal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D84F6B-408B-DC49-A2E7-CF17570E3E00}"/>
              </a:ext>
            </a:extLst>
          </p:cNvPr>
          <p:cNvSpPr txBox="1"/>
          <p:nvPr/>
        </p:nvSpPr>
        <p:spPr>
          <a:xfrm rot="18000000">
            <a:off x="6141025" y="1111589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DMSO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ACE73E-7A30-B346-83BC-E18C7293E6DF}"/>
              </a:ext>
            </a:extLst>
          </p:cNvPr>
          <p:cNvSpPr txBox="1"/>
          <p:nvPr/>
        </p:nvSpPr>
        <p:spPr>
          <a:xfrm rot="18000000">
            <a:off x="6535719" y="885746"/>
            <a:ext cx="125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Anisomycin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B63FA7-3D0B-C440-A275-E5D5826BFBA4}"/>
              </a:ext>
            </a:extLst>
          </p:cNvPr>
          <p:cNvSpPr txBox="1"/>
          <p:nvPr/>
        </p:nvSpPr>
        <p:spPr>
          <a:xfrm rot="18000000">
            <a:off x="7203925" y="966751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Lycorine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6928FC-26DE-4142-A5B0-83588FAD63EA}"/>
              </a:ext>
            </a:extLst>
          </p:cNvPr>
          <p:cNvSpPr txBox="1"/>
          <p:nvPr/>
        </p:nvSpPr>
        <p:spPr>
          <a:xfrm rot="18000000">
            <a:off x="7678871" y="954978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4E1RCat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043D6D-647B-304A-B815-FD8B4FA12051}"/>
              </a:ext>
            </a:extLst>
          </p:cNvPr>
          <p:cNvSpPr txBox="1"/>
          <p:nvPr/>
        </p:nvSpPr>
        <p:spPr>
          <a:xfrm rot="18000000">
            <a:off x="8122354" y="824329"/>
            <a:ext cx="1116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Salubrinal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0AD6AFB-F6DE-924F-B5D9-B5A0AF6AFE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150" y="5336509"/>
            <a:ext cx="5473700" cy="5969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7B0C6F-25E5-892C-BD92-917C437868F1}"/>
              </a:ext>
            </a:extLst>
          </p:cNvPr>
          <p:cNvSpPr txBox="1"/>
          <p:nvPr/>
        </p:nvSpPr>
        <p:spPr>
          <a:xfrm>
            <a:off x="345989" y="371582"/>
            <a:ext cx="719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Rep 3</a:t>
            </a:r>
          </a:p>
        </p:txBody>
      </p:sp>
    </p:spTree>
    <p:extLst>
      <p:ext uri="{BB962C8B-B14F-4D97-AF65-F5344CB8AC3E}">
        <p14:creationId xmlns:p14="http://schemas.microsoft.com/office/powerpoint/2010/main" val="1983698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E94463-F57E-847D-FB93-956F70C8F682}"/>
              </a:ext>
            </a:extLst>
          </p:cNvPr>
          <p:cNvSpPr txBox="1"/>
          <p:nvPr/>
        </p:nvSpPr>
        <p:spPr>
          <a:xfrm>
            <a:off x="345989" y="371582"/>
            <a:ext cx="719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Rep 3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683C4BE-BD60-72E2-E18D-93A6459279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012" t="23487" r="28460" b="27378"/>
          <a:stretch/>
        </p:blipFill>
        <p:spPr>
          <a:xfrm>
            <a:off x="951471" y="1408741"/>
            <a:ext cx="4596735" cy="3744087"/>
          </a:xfrm>
          <a:prstGeom prst="rect">
            <a:avLst/>
          </a:prstGeom>
        </p:spPr>
      </p:pic>
      <p:pic>
        <p:nvPicPr>
          <p:cNvPr id="19" name="Picture 18" descr="A picture containing appliance&#10;&#10;Description automatically generated">
            <a:extLst>
              <a:ext uri="{FF2B5EF4-FFF2-40B4-BE49-F238E27FC236}">
                <a16:creationId xmlns:a16="http://schemas.microsoft.com/office/drawing/2014/main" id="{197E96A9-9818-A98E-AC67-7C94935F59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708" t="22513" r="31764" b="28351"/>
          <a:stretch/>
        </p:blipFill>
        <p:spPr>
          <a:xfrm>
            <a:off x="6643794" y="1408666"/>
            <a:ext cx="4596735" cy="374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018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06FE1F39-88D9-8F4E-BE67-B6FE334827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329" y="5566243"/>
            <a:ext cx="5989341" cy="66168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6E88C7F-534B-1D42-9305-DE017F6F02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700" y="1534300"/>
            <a:ext cx="5816600" cy="4089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976AC4-A1F7-2F4E-9860-A4B899B402E0}"/>
              </a:ext>
            </a:extLst>
          </p:cNvPr>
          <p:cNvSpPr txBox="1"/>
          <p:nvPr/>
        </p:nvSpPr>
        <p:spPr>
          <a:xfrm>
            <a:off x="9391720" y="5566243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GAPDH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C22712-9784-9449-A259-2662978EDDDA}"/>
              </a:ext>
            </a:extLst>
          </p:cNvPr>
          <p:cNvSpPr txBox="1"/>
          <p:nvPr/>
        </p:nvSpPr>
        <p:spPr>
          <a:xfrm>
            <a:off x="9119288" y="3574326"/>
            <a:ext cx="1177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Puromycin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06E88A-D807-7145-A75A-C5A1C6B9663F}"/>
              </a:ext>
            </a:extLst>
          </p:cNvPr>
          <p:cNvSpPr txBox="1"/>
          <p:nvPr/>
        </p:nvSpPr>
        <p:spPr>
          <a:xfrm rot="18000000">
            <a:off x="3404274" y="1102503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DMSO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1CA822-C440-304E-B701-FAE85CBBE82F}"/>
              </a:ext>
            </a:extLst>
          </p:cNvPr>
          <p:cNvSpPr txBox="1"/>
          <p:nvPr/>
        </p:nvSpPr>
        <p:spPr>
          <a:xfrm rot="18000000">
            <a:off x="3865675" y="954978"/>
            <a:ext cx="125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Anisomycin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3FA81-7B52-5E43-A901-61BEF36AB3FA}"/>
              </a:ext>
            </a:extLst>
          </p:cNvPr>
          <p:cNvSpPr txBox="1"/>
          <p:nvPr/>
        </p:nvSpPr>
        <p:spPr>
          <a:xfrm rot="18000000">
            <a:off x="4506851" y="1082751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Lycorine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F53B18-596B-9246-B3E8-462683D9A78C}"/>
              </a:ext>
            </a:extLst>
          </p:cNvPr>
          <p:cNvSpPr txBox="1"/>
          <p:nvPr/>
        </p:nvSpPr>
        <p:spPr>
          <a:xfrm rot="18000000">
            <a:off x="5043176" y="1102503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4E1RCat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59D4EC-C66E-6F46-8EE7-7B619E12F8D5}"/>
              </a:ext>
            </a:extLst>
          </p:cNvPr>
          <p:cNvSpPr txBox="1"/>
          <p:nvPr/>
        </p:nvSpPr>
        <p:spPr>
          <a:xfrm rot="18000000">
            <a:off x="5562005" y="947162"/>
            <a:ext cx="1116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Salubrinal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D84F6B-408B-DC49-A2E7-CF17570E3E00}"/>
              </a:ext>
            </a:extLst>
          </p:cNvPr>
          <p:cNvSpPr txBox="1"/>
          <p:nvPr/>
        </p:nvSpPr>
        <p:spPr>
          <a:xfrm rot="18000000">
            <a:off x="6141025" y="1111589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DMSO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ACE73E-7A30-B346-83BC-E18C7293E6DF}"/>
              </a:ext>
            </a:extLst>
          </p:cNvPr>
          <p:cNvSpPr txBox="1"/>
          <p:nvPr/>
        </p:nvSpPr>
        <p:spPr>
          <a:xfrm rot="18000000">
            <a:off x="6535719" y="885746"/>
            <a:ext cx="125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Anisomycin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B63FA7-3D0B-C440-A275-E5D5826BFBA4}"/>
              </a:ext>
            </a:extLst>
          </p:cNvPr>
          <p:cNvSpPr txBox="1"/>
          <p:nvPr/>
        </p:nvSpPr>
        <p:spPr>
          <a:xfrm rot="18000000">
            <a:off x="7203925" y="966751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Lycorine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6928FC-26DE-4142-A5B0-83588FAD63EA}"/>
              </a:ext>
            </a:extLst>
          </p:cNvPr>
          <p:cNvSpPr txBox="1"/>
          <p:nvPr/>
        </p:nvSpPr>
        <p:spPr>
          <a:xfrm rot="18000000">
            <a:off x="7678871" y="954978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4E1RCat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043D6D-647B-304A-B815-FD8B4FA12051}"/>
              </a:ext>
            </a:extLst>
          </p:cNvPr>
          <p:cNvSpPr txBox="1"/>
          <p:nvPr/>
        </p:nvSpPr>
        <p:spPr>
          <a:xfrm rot="18000000">
            <a:off x="8122354" y="824329"/>
            <a:ext cx="1116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Salubrinal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8BF77B-F306-31D4-B1B8-9B70BF485562}"/>
              </a:ext>
            </a:extLst>
          </p:cNvPr>
          <p:cNvSpPr txBox="1"/>
          <p:nvPr/>
        </p:nvSpPr>
        <p:spPr>
          <a:xfrm>
            <a:off x="345989" y="371582"/>
            <a:ext cx="719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Rep 3</a:t>
            </a:r>
          </a:p>
        </p:txBody>
      </p:sp>
    </p:spTree>
    <p:extLst>
      <p:ext uri="{BB962C8B-B14F-4D97-AF65-F5344CB8AC3E}">
        <p14:creationId xmlns:p14="http://schemas.microsoft.com/office/powerpoint/2010/main" val="2518199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8BF77B-F306-31D4-B1B8-9B70BF485562}"/>
              </a:ext>
            </a:extLst>
          </p:cNvPr>
          <p:cNvSpPr txBox="1"/>
          <p:nvPr/>
        </p:nvSpPr>
        <p:spPr>
          <a:xfrm>
            <a:off x="345989" y="371582"/>
            <a:ext cx="719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Rep 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99B96E-E893-B0C7-5786-141F61688F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113" t="30785" r="24788" b="22026"/>
          <a:stretch/>
        </p:blipFill>
        <p:spPr>
          <a:xfrm>
            <a:off x="7105135" y="1631098"/>
            <a:ext cx="4856316" cy="3595803"/>
          </a:xfrm>
          <a:prstGeom prst="rect">
            <a:avLst/>
          </a:prstGeom>
        </p:spPr>
      </p:pic>
      <p:pic>
        <p:nvPicPr>
          <p:cNvPr id="18" name="Picture 17" descr="A picture containing appliance&#10;&#10;Description automatically generated">
            <a:extLst>
              <a:ext uri="{FF2B5EF4-FFF2-40B4-BE49-F238E27FC236}">
                <a16:creationId xmlns:a16="http://schemas.microsoft.com/office/drawing/2014/main" id="{BB056077-9D39-000B-0795-47EC53307E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199" t="23973" r="25702" b="28838"/>
          <a:stretch/>
        </p:blipFill>
        <p:spPr>
          <a:xfrm>
            <a:off x="1239684" y="1631098"/>
            <a:ext cx="4856316" cy="3595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787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64</Words>
  <Application>Microsoft Macintosh PowerPoint</Application>
  <PresentationFormat>Widescreen</PresentationFormat>
  <Paragraphs>56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Khalyd Clay</dc:creator>
  <cp:lastModifiedBy>Khalyd Clay</cp:lastModifiedBy>
  <cp:revision>5</cp:revision>
  <dcterms:created xsi:type="dcterms:W3CDTF">2023-01-30T03:29:22Z</dcterms:created>
  <dcterms:modified xsi:type="dcterms:W3CDTF">2023-05-06T07:00:27Z</dcterms:modified>
</cp:coreProperties>
</file>